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</p:sldMasterIdLst>
  <p:notesMasterIdLst>
    <p:notesMasterId r:id="rId12"/>
  </p:notesMasterIdLst>
  <p:sldIdLst>
    <p:sldId id="305" r:id="rId3"/>
    <p:sldId id="307" r:id="rId4"/>
    <p:sldId id="306" r:id="rId5"/>
    <p:sldId id="308" r:id="rId6"/>
    <p:sldId id="309" r:id="rId7"/>
    <p:sldId id="310" r:id="rId8"/>
    <p:sldId id="314" r:id="rId9"/>
    <p:sldId id="312" r:id="rId10"/>
    <p:sldId id="31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6327"/>
  </p:normalViewPr>
  <p:slideViewPr>
    <p:cSldViewPr snapToGrid="0">
      <p:cViewPr varScale="1">
        <p:scale>
          <a:sx n="128" d="100"/>
          <a:sy n="128" d="100"/>
        </p:scale>
        <p:origin x="4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ED6E0D-D255-6C4E-AD51-7178050BA144}" type="datetimeFigureOut">
              <a:rPr lang="en-US" smtClean="0"/>
              <a:t>5/9/23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34E3FF-41B5-A14D-BFC9-9986A4034C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461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9960ADB-A01A-46F9-9A7D-0F64F369A3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Cochin" charset="0"/>
                <a:ea typeface="+mn-ea"/>
                <a:sym typeface="Cochin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515151"/>
              </a:solidFill>
              <a:effectLst/>
              <a:uLnTx/>
              <a:uFillTx/>
              <a:latin typeface="Cochin" charset="0"/>
              <a:ea typeface="+mn-ea"/>
              <a:sym typeface="Cochi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34497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9960ADB-A01A-46F9-9A7D-0F64F369A3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Cochin" charset="0"/>
                <a:ea typeface="+mn-ea"/>
                <a:sym typeface="Cochin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515151"/>
              </a:solidFill>
              <a:effectLst/>
              <a:uLnTx/>
              <a:uFillTx/>
              <a:latin typeface="Cochin" charset="0"/>
              <a:ea typeface="+mn-ea"/>
              <a:sym typeface="Cochi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33596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9960ADB-A01A-46F9-9A7D-0F64F369A3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Cochin" charset="0"/>
                <a:ea typeface="+mn-ea"/>
                <a:sym typeface="Cochin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515151"/>
              </a:solidFill>
              <a:effectLst/>
              <a:uLnTx/>
              <a:uFillTx/>
              <a:latin typeface="Cochin" charset="0"/>
              <a:ea typeface="+mn-ea"/>
              <a:sym typeface="Cochi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33270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9960ADB-A01A-46F9-9A7D-0F64F369A3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Cochin" charset="0"/>
                <a:ea typeface="+mn-ea"/>
                <a:sym typeface="Cochin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515151"/>
              </a:solidFill>
              <a:effectLst/>
              <a:uLnTx/>
              <a:uFillTx/>
              <a:latin typeface="Cochin" charset="0"/>
              <a:ea typeface="+mn-ea"/>
              <a:sym typeface="Cochi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33073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908"/>
            <a:ext cx="9144000" cy="2387576"/>
          </a:xfrm>
        </p:spPr>
        <p:txBody>
          <a:bodyPr anchor="b"/>
          <a:lstStyle>
            <a:lvl1pPr algn="ctr">
              <a:defRPr sz="421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13"/>
            <a:ext cx="9144000" cy="1655340"/>
          </a:xfrm>
        </p:spPr>
        <p:txBody>
          <a:bodyPr/>
          <a:lstStyle>
            <a:lvl1pPr marL="0" indent="0" algn="ctr">
              <a:buNone/>
              <a:defRPr sz="1687"/>
            </a:lvl1pPr>
            <a:lvl2pPr marL="321457" indent="0" algn="ctr">
              <a:buNone/>
              <a:defRPr sz="1406"/>
            </a:lvl2pPr>
            <a:lvl3pPr marL="642915" indent="0" algn="ctr">
              <a:buNone/>
              <a:defRPr sz="1266"/>
            </a:lvl3pPr>
            <a:lvl4pPr marL="964372" indent="0" algn="ctr">
              <a:buNone/>
              <a:defRPr sz="1125"/>
            </a:lvl4pPr>
            <a:lvl5pPr marL="1285829" indent="0" algn="ctr">
              <a:buNone/>
              <a:defRPr sz="1125"/>
            </a:lvl5pPr>
            <a:lvl6pPr marL="1607287" indent="0" algn="ctr">
              <a:buNone/>
              <a:defRPr sz="1125"/>
            </a:lvl6pPr>
            <a:lvl7pPr marL="1928744" indent="0" algn="ctr">
              <a:buNone/>
              <a:defRPr sz="1125"/>
            </a:lvl7pPr>
            <a:lvl8pPr marL="2250201" indent="0" algn="ctr">
              <a:buNone/>
              <a:defRPr sz="1125"/>
            </a:lvl8pPr>
            <a:lvl9pPr marL="2571659" indent="0" algn="ctr">
              <a:buNone/>
              <a:defRPr sz="1125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33417582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15140146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74906" y="4509492"/>
            <a:ext cx="2678906" cy="182165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8187" y="4509492"/>
            <a:ext cx="7893844" cy="182165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5400089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908"/>
            <a:ext cx="9144000" cy="2387576"/>
          </a:xfrm>
          <a:prstGeom prst="rect">
            <a:avLst/>
          </a:prstGeom>
        </p:spPr>
        <p:txBody>
          <a:bodyPr anchor="b"/>
          <a:lstStyle>
            <a:lvl1pPr algn="ctr">
              <a:defRPr sz="421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13"/>
            <a:ext cx="9144000" cy="16553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87"/>
            </a:lvl1pPr>
            <a:lvl2pPr marL="321457" indent="0" algn="ctr">
              <a:buNone/>
              <a:defRPr sz="1406"/>
            </a:lvl2pPr>
            <a:lvl3pPr marL="642915" indent="0" algn="ctr">
              <a:buNone/>
              <a:defRPr sz="1266"/>
            </a:lvl3pPr>
            <a:lvl4pPr marL="964372" indent="0" algn="ctr">
              <a:buNone/>
              <a:defRPr sz="1125"/>
            </a:lvl4pPr>
            <a:lvl5pPr marL="1285829" indent="0" algn="ctr">
              <a:buNone/>
              <a:defRPr sz="1125"/>
            </a:lvl5pPr>
            <a:lvl6pPr marL="1607287" indent="0" algn="ctr">
              <a:buNone/>
              <a:defRPr sz="1125"/>
            </a:lvl6pPr>
            <a:lvl7pPr marL="1928744" indent="0" algn="ctr">
              <a:buNone/>
              <a:defRPr sz="1125"/>
            </a:lvl7pPr>
            <a:lvl8pPr marL="2250201" indent="0" algn="ctr">
              <a:buNone/>
              <a:defRPr sz="1125"/>
            </a:lvl8pPr>
            <a:lvl9pPr marL="2571659" indent="0" algn="ctr">
              <a:buNone/>
              <a:defRPr sz="1125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85615041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903" y="365001"/>
            <a:ext cx="10516195" cy="132605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7903" y="1826122"/>
            <a:ext cx="10516195" cy="435099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0582187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950" y="1710036"/>
            <a:ext cx="10516195" cy="2851919"/>
          </a:xfrm>
          <a:prstGeom prst="rect">
            <a:avLst/>
          </a:prstGeom>
        </p:spPr>
        <p:txBody>
          <a:bodyPr anchor="b"/>
          <a:lstStyle>
            <a:lvl1pPr>
              <a:defRPr sz="421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950" y="4589859"/>
            <a:ext cx="10516195" cy="15001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87"/>
            </a:lvl1pPr>
            <a:lvl2pPr marL="321457" indent="0">
              <a:buNone/>
              <a:defRPr sz="1406"/>
            </a:lvl2pPr>
            <a:lvl3pPr marL="642915" indent="0">
              <a:buNone/>
              <a:defRPr sz="1266"/>
            </a:lvl3pPr>
            <a:lvl4pPr marL="964372" indent="0">
              <a:buNone/>
              <a:defRPr sz="1125"/>
            </a:lvl4pPr>
            <a:lvl5pPr marL="1285829" indent="0">
              <a:buNone/>
              <a:defRPr sz="1125"/>
            </a:lvl5pPr>
            <a:lvl6pPr marL="1607287" indent="0">
              <a:buNone/>
              <a:defRPr sz="1125"/>
            </a:lvl6pPr>
            <a:lvl7pPr marL="1928744" indent="0">
              <a:buNone/>
              <a:defRPr sz="1125"/>
            </a:lvl7pPr>
            <a:lvl8pPr marL="2250201" indent="0">
              <a:buNone/>
              <a:defRPr sz="1125"/>
            </a:lvl8pPr>
            <a:lvl9pPr marL="2571659" indent="0">
              <a:buNone/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56866903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903" y="365001"/>
            <a:ext cx="10516195" cy="132605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7903" y="1826122"/>
            <a:ext cx="5186660" cy="435099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67437" y="1826122"/>
            <a:ext cx="5186661" cy="435099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60975952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391" y="365001"/>
            <a:ext cx="10516195" cy="132605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391" y="1681014"/>
            <a:ext cx="5158383" cy="82376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87" b="1"/>
            </a:lvl1pPr>
            <a:lvl2pPr marL="321457" indent="0">
              <a:buNone/>
              <a:defRPr sz="1406" b="1"/>
            </a:lvl2pPr>
            <a:lvl3pPr marL="642915" indent="0">
              <a:buNone/>
              <a:defRPr sz="1266" b="1"/>
            </a:lvl3pPr>
            <a:lvl4pPr marL="964372" indent="0">
              <a:buNone/>
              <a:defRPr sz="1125" b="1"/>
            </a:lvl4pPr>
            <a:lvl5pPr marL="1285829" indent="0">
              <a:buNone/>
              <a:defRPr sz="1125" b="1"/>
            </a:lvl5pPr>
            <a:lvl6pPr marL="1607287" indent="0">
              <a:buNone/>
              <a:defRPr sz="1125" b="1"/>
            </a:lvl6pPr>
            <a:lvl7pPr marL="1928744" indent="0">
              <a:buNone/>
              <a:defRPr sz="1125" b="1"/>
            </a:lvl7pPr>
            <a:lvl8pPr marL="2250201" indent="0">
              <a:buNone/>
              <a:defRPr sz="1125" b="1"/>
            </a:lvl8pPr>
            <a:lvl9pPr marL="2571659" indent="0">
              <a:buNone/>
              <a:defRPr sz="112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391" y="2504777"/>
            <a:ext cx="5158383" cy="36846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1903" y="1681014"/>
            <a:ext cx="5183683" cy="82376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87" b="1"/>
            </a:lvl1pPr>
            <a:lvl2pPr marL="321457" indent="0">
              <a:buNone/>
              <a:defRPr sz="1406" b="1"/>
            </a:lvl2pPr>
            <a:lvl3pPr marL="642915" indent="0">
              <a:buNone/>
              <a:defRPr sz="1266" b="1"/>
            </a:lvl3pPr>
            <a:lvl4pPr marL="964372" indent="0">
              <a:buNone/>
              <a:defRPr sz="1125" b="1"/>
            </a:lvl4pPr>
            <a:lvl5pPr marL="1285829" indent="0">
              <a:buNone/>
              <a:defRPr sz="1125" b="1"/>
            </a:lvl5pPr>
            <a:lvl6pPr marL="1607287" indent="0">
              <a:buNone/>
              <a:defRPr sz="1125" b="1"/>
            </a:lvl6pPr>
            <a:lvl7pPr marL="1928744" indent="0">
              <a:buNone/>
              <a:defRPr sz="1125" b="1"/>
            </a:lvl7pPr>
            <a:lvl8pPr marL="2250201" indent="0">
              <a:buNone/>
              <a:defRPr sz="1125" b="1"/>
            </a:lvl8pPr>
            <a:lvl9pPr marL="2571659" indent="0">
              <a:buNone/>
              <a:defRPr sz="112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1903" y="2504777"/>
            <a:ext cx="5183683" cy="36846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53329291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903" y="365001"/>
            <a:ext cx="10516195" cy="132605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74935536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3362660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391" y="457646"/>
            <a:ext cx="3932039" cy="1599531"/>
          </a:xfrm>
          <a:prstGeom prst="rect">
            <a:avLst/>
          </a:prstGeom>
        </p:spPr>
        <p:txBody>
          <a:bodyPr anchor="b"/>
          <a:lstStyle>
            <a:lvl1pPr>
              <a:defRPr sz="22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684" y="987847"/>
            <a:ext cx="6171902" cy="4873377"/>
          </a:xfrm>
          <a:prstGeom prst="rect">
            <a:avLst/>
          </a:prstGeom>
        </p:spPr>
        <p:txBody>
          <a:bodyPr/>
          <a:lstStyle>
            <a:lvl1pPr>
              <a:defRPr sz="2250"/>
            </a:lvl1pPr>
            <a:lvl2pPr>
              <a:defRPr sz="1969"/>
            </a:lvl2pPr>
            <a:lvl3pPr>
              <a:defRPr sz="1687"/>
            </a:lvl3pPr>
            <a:lvl4pPr>
              <a:defRPr sz="1406"/>
            </a:lvl4pPr>
            <a:lvl5pPr>
              <a:defRPr sz="1406"/>
            </a:lvl5pPr>
            <a:lvl6pPr>
              <a:defRPr sz="1406"/>
            </a:lvl6pPr>
            <a:lvl7pPr>
              <a:defRPr sz="1406"/>
            </a:lvl7pPr>
            <a:lvl8pPr>
              <a:defRPr sz="1406"/>
            </a:lvl8pPr>
            <a:lvl9pPr>
              <a:defRPr sz="140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391" y="2057177"/>
            <a:ext cx="3932039" cy="38118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25"/>
            </a:lvl1pPr>
            <a:lvl2pPr marL="321457" indent="0">
              <a:buNone/>
              <a:defRPr sz="984"/>
            </a:lvl2pPr>
            <a:lvl3pPr marL="642915" indent="0">
              <a:buNone/>
              <a:defRPr sz="844"/>
            </a:lvl3pPr>
            <a:lvl4pPr marL="964372" indent="0">
              <a:buNone/>
              <a:defRPr sz="703"/>
            </a:lvl4pPr>
            <a:lvl5pPr marL="1285829" indent="0">
              <a:buNone/>
              <a:defRPr sz="703"/>
            </a:lvl5pPr>
            <a:lvl6pPr marL="1607287" indent="0">
              <a:buNone/>
              <a:defRPr sz="703"/>
            </a:lvl6pPr>
            <a:lvl7pPr marL="1928744" indent="0">
              <a:buNone/>
              <a:defRPr sz="703"/>
            </a:lvl7pPr>
            <a:lvl8pPr marL="2250201" indent="0">
              <a:buNone/>
              <a:defRPr sz="703"/>
            </a:lvl8pPr>
            <a:lvl9pPr marL="2571659" indent="0">
              <a:buNone/>
              <a:defRPr sz="70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239150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24975553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391" y="457646"/>
            <a:ext cx="3932039" cy="1599531"/>
          </a:xfrm>
          <a:prstGeom prst="rect">
            <a:avLst/>
          </a:prstGeom>
        </p:spPr>
        <p:txBody>
          <a:bodyPr anchor="b"/>
          <a:lstStyle>
            <a:lvl1pPr>
              <a:defRPr sz="22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684" y="987847"/>
            <a:ext cx="6171902" cy="48733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50"/>
            </a:lvl1pPr>
            <a:lvl2pPr marL="321457" indent="0">
              <a:buNone/>
              <a:defRPr sz="1969"/>
            </a:lvl2pPr>
            <a:lvl3pPr marL="642915" indent="0">
              <a:buNone/>
              <a:defRPr sz="1687"/>
            </a:lvl3pPr>
            <a:lvl4pPr marL="964372" indent="0">
              <a:buNone/>
              <a:defRPr sz="1406"/>
            </a:lvl4pPr>
            <a:lvl5pPr marL="1285829" indent="0">
              <a:buNone/>
              <a:defRPr sz="1406"/>
            </a:lvl5pPr>
            <a:lvl6pPr marL="1607287" indent="0">
              <a:buNone/>
              <a:defRPr sz="1406"/>
            </a:lvl6pPr>
            <a:lvl7pPr marL="1928744" indent="0">
              <a:buNone/>
              <a:defRPr sz="1406"/>
            </a:lvl7pPr>
            <a:lvl8pPr marL="2250201" indent="0">
              <a:buNone/>
              <a:defRPr sz="1406"/>
            </a:lvl8pPr>
            <a:lvl9pPr marL="2571659" indent="0">
              <a:buNone/>
              <a:defRPr sz="1406"/>
            </a:lvl9pPr>
          </a:lstStyle>
          <a:p>
            <a:pPr lvl="0"/>
            <a:endParaRPr lang="en-US" noProof="0">
              <a:sym typeface="Cochin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391" y="2057177"/>
            <a:ext cx="3932039" cy="38118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25"/>
            </a:lvl1pPr>
            <a:lvl2pPr marL="321457" indent="0">
              <a:buNone/>
              <a:defRPr sz="984"/>
            </a:lvl2pPr>
            <a:lvl3pPr marL="642915" indent="0">
              <a:buNone/>
              <a:defRPr sz="844"/>
            </a:lvl3pPr>
            <a:lvl4pPr marL="964372" indent="0">
              <a:buNone/>
              <a:defRPr sz="703"/>
            </a:lvl4pPr>
            <a:lvl5pPr marL="1285829" indent="0">
              <a:buNone/>
              <a:defRPr sz="703"/>
            </a:lvl5pPr>
            <a:lvl6pPr marL="1607287" indent="0">
              <a:buNone/>
              <a:defRPr sz="703"/>
            </a:lvl6pPr>
            <a:lvl7pPr marL="1928744" indent="0">
              <a:buNone/>
              <a:defRPr sz="703"/>
            </a:lvl7pPr>
            <a:lvl8pPr marL="2250201" indent="0">
              <a:buNone/>
              <a:defRPr sz="703"/>
            </a:lvl8pPr>
            <a:lvl9pPr marL="2571659" indent="0">
              <a:buNone/>
              <a:defRPr sz="70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3884069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903" y="365001"/>
            <a:ext cx="10516195" cy="132605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7903" y="1826122"/>
            <a:ext cx="10516195" cy="435099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92073219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5794" y="365001"/>
            <a:ext cx="2628305" cy="581211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7903" y="365001"/>
            <a:ext cx="7745016" cy="581211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166627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950" y="1710036"/>
            <a:ext cx="10516195" cy="2851919"/>
          </a:xfrm>
        </p:spPr>
        <p:txBody>
          <a:bodyPr anchor="b"/>
          <a:lstStyle>
            <a:lvl1pPr>
              <a:defRPr sz="421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950" y="4589859"/>
            <a:ext cx="10516195" cy="1500188"/>
          </a:xfrm>
        </p:spPr>
        <p:txBody>
          <a:bodyPr/>
          <a:lstStyle>
            <a:lvl1pPr marL="0" indent="0">
              <a:buNone/>
              <a:defRPr sz="1687"/>
            </a:lvl1pPr>
            <a:lvl2pPr marL="321457" indent="0">
              <a:buNone/>
              <a:defRPr sz="1406"/>
            </a:lvl2pPr>
            <a:lvl3pPr marL="642915" indent="0">
              <a:buNone/>
              <a:defRPr sz="1266"/>
            </a:lvl3pPr>
            <a:lvl4pPr marL="964372" indent="0">
              <a:buNone/>
              <a:defRPr sz="1125"/>
            </a:lvl4pPr>
            <a:lvl5pPr marL="1285829" indent="0">
              <a:buNone/>
              <a:defRPr sz="1125"/>
            </a:lvl5pPr>
            <a:lvl6pPr marL="1607287" indent="0">
              <a:buNone/>
              <a:defRPr sz="1125"/>
            </a:lvl6pPr>
            <a:lvl7pPr marL="1928744" indent="0">
              <a:buNone/>
              <a:defRPr sz="1125"/>
            </a:lvl7pPr>
            <a:lvl8pPr marL="2250201" indent="0">
              <a:buNone/>
              <a:defRPr sz="1125"/>
            </a:lvl8pPr>
            <a:lvl9pPr marL="2571659" indent="0">
              <a:buNone/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8558902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8188" y="5750719"/>
            <a:ext cx="5286375" cy="58043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67438" y="5750719"/>
            <a:ext cx="5286375" cy="58043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7587530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391" y="365001"/>
            <a:ext cx="10516195" cy="132605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391" y="1681014"/>
            <a:ext cx="5158383" cy="823764"/>
          </a:xfrm>
        </p:spPr>
        <p:txBody>
          <a:bodyPr anchor="b"/>
          <a:lstStyle>
            <a:lvl1pPr marL="0" indent="0">
              <a:buNone/>
              <a:defRPr sz="1687" b="1"/>
            </a:lvl1pPr>
            <a:lvl2pPr marL="321457" indent="0">
              <a:buNone/>
              <a:defRPr sz="1406" b="1"/>
            </a:lvl2pPr>
            <a:lvl3pPr marL="642915" indent="0">
              <a:buNone/>
              <a:defRPr sz="1266" b="1"/>
            </a:lvl3pPr>
            <a:lvl4pPr marL="964372" indent="0">
              <a:buNone/>
              <a:defRPr sz="1125" b="1"/>
            </a:lvl4pPr>
            <a:lvl5pPr marL="1285829" indent="0">
              <a:buNone/>
              <a:defRPr sz="1125" b="1"/>
            </a:lvl5pPr>
            <a:lvl6pPr marL="1607287" indent="0">
              <a:buNone/>
              <a:defRPr sz="1125" b="1"/>
            </a:lvl6pPr>
            <a:lvl7pPr marL="1928744" indent="0">
              <a:buNone/>
              <a:defRPr sz="1125" b="1"/>
            </a:lvl7pPr>
            <a:lvl8pPr marL="2250201" indent="0">
              <a:buNone/>
              <a:defRPr sz="1125" b="1"/>
            </a:lvl8pPr>
            <a:lvl9pPr marL="2571659" indent="0">
              <a:buNone/>
              <a:defRPr sz="112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391" y="2504777"/>
            <a:ext cx="5158383" cy="36846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1903" y="1681014"/>
            <a:ext cx="5183683" cy="823764"/>
          </a:xfrm>
        </p:spPr>
        <p:txBody>
          <a:bodyPr anchor="b"/>
          <a:lstStyle>
            <a:lvl1pPr marL="0" indent="0">
              <a:buNone/>
              <a:defRPr sz="1687" b="1"/>
            </a:lvl1pPr>
            <a:lvl2pPr marL="321457" indent="0">
              <a:buNone/>
              <a:defRPr sz="1406" b="1"/>
            </a:lvl2pPr>
            <a:lvl3pPr marL="642915" indent="0">
              <a:buNone/>
              <a:defRPr sz="1266" b="1"/>
            </a:lvl3pPr>
            <a:lvl4pPr marL="964372" indent="0">
              <a:buNone/>
              <a:defRPr sz="1125" b="1"/>
            </a:lvl4pPr>
            <a:lvl5pPr marL="1285829" indent="0">
              <a:buNone/>
              <a:defRPr sz="1125" b="1"/>
            </a:lvl5pPr>
            <a:lvl6pPr marL="1607287" indent="0">
              <a:buNone/>
              <a:defRPr sz="1125" b="1"/>
            </a:lvl6pPr>
            <a:lvl7pPr marL="1928744" indent="0">
              <a:buNone/>
              <a:defRPr sz="1125" b="1"/>
            </a:lvl7pPr>
            <a:lvl8pPr marL="2250201" indent="0">
              <a:buNone/>
              <a:defRPr sz="1125" b="1"/>
            </a:lvl8pPr>
            <a:lvl9pPr marL="2571659" indent="0">
              <a:buNone/>
              <a:defRPr sz="112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1903" y="2504777"/>
            <a:ext cx="5183683" cy="36846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3596521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2501341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668437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391" y="457646"/>
            <a:ext cx="3932039" cy="1599531"/>
          </a:xfrm>
        </p:spPr>
        <p:txBody>
          <a:bodyPr anchor="b"/>
          <a:lstStyle>
            <a:lvl1pPr>
              <a:defRPr sz="22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684" y="987847"/>
            <a:ext cx="6171902" cy="4873377"/>
          </a:xfrm>
        </p:spPr>
        <p:txBody>
          <a:bodyPr/>
          <a:lstStyle>
            <a:lvl1pPr>
              <a:defRPr sz="2250"/>
            </a:lvl1pPr>
            <a:lvl2pPr>
              <a:defRPr sz="1969"/>
            </a:lvl2pPr>
            <a:lvl3pPr>
              <a:defRPr sz="1687"/>
            </a:lvl3pPr>
            <a:lvl4pPr>
              <a:defRPr sz="1406"/>
            </a:lvl4pPr>
            <a:lvl5pPr>
              <a:defRPr sz="1406"/>
            </a:lvl5pPr>
            <a:lvl6pPr>
              <a:defRPr sz="1406"/>
            </a:lvl6pPr>
            <a:lvl7pPr>
              <a:defRPr sz="1406"/>
            </a:lvl7pPr>
            <a:lvl8pPr>
              <a:defRPr sz="1406"/>
            </a:lvl8pPr>
            <a:lvl9pPr>
              <a:defRPr sz="140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391" y="2057177"/>
            <a:ext cx="3932039" cy="3811860"/>
          </a:xfrm>
        </p:spPr>
        <p:txBody>
          <a:bodyPr/>
          <a:lstStyle>
            <a:lvl1pPr marL="0" indent="0">
              <a:buNone/>
              <a:defRPr sz="1125"/>
            </a:lvl1pPr>
            <a:lvl2pPr marL="321457" indent="0">
              <a:buNone/>
              <a:defRPr sz="984"/>
            </a:lvl2pPr>
            <a:lvl3pPr marL="642915" indent="0">
              <a:buNone/>
              <a:defRPr sz="844"/>
            </a:lvl3pPr>
            <a:lvl4pPr marL="964372" indent="0">
              <a:buNone/>
              <a:defRPr sz="703"/>
            </a:lvl4pPr>
            <a:lvl5pPr marL="1285829" indent="0">
              <a:buNone/>
              <a:defRPr sz="703"/>
            </a:lvl5pPr>
            <a:lvl6pPr marL="1607287" indent="0">
              <a:buNone/>
              <a:defRPr sz="703"/>
            </a:lvl6pPr>
            <a:lvl7pPr marL="1928744" indent="0">
              <a:buNone/>
              <a:defRPr sz="703"/>
            </a:lvl7pPr>
            <a:lvl8pPr marL="2250201" indent="0">
              <a:buNone/>
              <a:defRPr sz="703"/>
            </a:lvl8pPr>
            <a:lvl9pPr marL="2571659" indent="0">
              <a:buNone/>
              <a:defRPr sz="70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83391169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391" y="457646"/>
            <a:ext cx="3932039" cy="1599531"/>
          </a:xfrm>
        </p:spPr>
        <p:txBody>
          <a:bodyPr anchor="b"/>
          <a:lstStyle>
            <a:lvl1pPr>
              <a:defRPr sz="22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684" y="987847"/>
            <a:ext cx="6171902" cy="4873377"/>
          </a:xfrm>
        </p:spPr>
        <p:txBody>
          <a:bodyPr/>
          <a:lstStyle>
            <a:lvl1pPr marL="0" indent="0">
              <a:buNone/>
              <a:defRPr sz="2250"/>
            </a:lvl1pPr>
            <a:lvl2pPr marL="321457" indent="0">
              <a:buNone/>
              <a:defRPr sz="1969"/>
            </a:lvl2pPr>
            <a:lvl3pPr marL="642915" indent="0">
              <a:buNone/>
              <a:defRPr sz="1687"/>
            </a:lvl3pPr>
            <a:lvl4pPr marL="964372" indent="0">
              <a:buNone/>
              <a:defRPr sz="1406"/>
            </a:lvl4pPr>
            <a:lvl5pPr marL="1285829" indent="0">
              <a:buNone/>
              <a:defRPr sz="1406"/>
            </a:lvl5pPr>
            <a:lvl6pPr marL="1607287" indent="0">
              <a:buNone/>
              <a:defRPr sz="1406"/>
            </a:lvl6pPr>
            <a:lvl7pPr marL="1928744" indent="0">
              <a:buNone/>
              <a:defRPr sz="1406"/>
            </a:lvl7pPr>
            <a:lvl8pPr marL="2250201" indent="0">
              <a:buNone/>
              <a:defRPr sz="1406"/>
            </a:lvl8pPr>
            <a:lvl9pPr marL="2571659" indent="0">
              <a:buNone/>
              <a:defRPr sz="1406"/>
            </a:lvl9pPr>
          </a:lstStyle>
          <a:p>
            <a:pPr lvl="0"/>
            <a:endParaRPr lang="en-US" noProof="0">
              <a:sym typeface="Cochin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391" y="2057177"/>
            <a:ext cx="3932039" cy="3811860"/>
          </a:xfrm>
        </p:spPr>
        <p:txBody>
          <a:bodyPr/>
          <a:lstStyle>
            <a:lvl1pPr marL="0" indent="0">
              <a:buNone/>
              <a:defRPr sz="1125"/>
            </a:lvl1pPr>
            <a:lvl2pPr marL="321457" indent="0">
              <a:buNone/>
              <a:defRPr sz="984"/>
            </a:lvl2pPr>
            <a:lvl3pPr marL="642915" indent="0">
              <a:buNone/>
              <a:defRPr sz="844"/>
            </a:lvl3pPr>
            <a:lvl4pPr marL="964372" indent="0">
              <a:buNone/>
              <a:defRPr sz="703"/>
            </a:lvl4pPr>
            <a:lvl5pPr marL="1285829" indent="0">
              <a:buNone/>
              <a:defRPr sz="703"/>
            </a:lvl5pPr>
            <a:lvl6pPr marL="1607287" indent="0">
              <a:buNone/>
              <a:defRPr sz="703"/>
            </a:lvl6pPr>
            <a:lvl7pPr marL="1928744" indent="0">
              <a:buNone/>
              <a:defRPr sz="703"/>
            </a:lvl7pPr>
            <a:lvl8pPr marL="2250201" indent="0">
              <a:buNone/>
              <a:defRPr sz="703"/>
            </a:lvl8pPr>
            <a:lvl9pPr marL="2571659" indent="0">
              <a:buNone/>
              <a:defRPr sz="70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746869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:a16="http://schemas.microsoft.com/office/drawing/2014/main" id="{14A9E568-F1DC-0E53-DCC7-1D2F85E8D1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38188" y="4509492"/>
            <a:ext cx="10715625" cy="1250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Cochin" charset="0"/>
              </a:rPr>
              <a:t>Click to edit Master title style</a:t>
            </a:r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id="{2FBFE018-3AB8-9DFC-C35E-21FBBCE176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38188" y="5750719"/>
            <a:ext cx="10715625" cy="580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Cochin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Cochin" charset="0"/>
              </a:rPr>
              <a:t>Second level</a:t>
            </a:r>
          </a:p>
          <a:p>
            <a:pPr lvl="2"/>
            <a:r>
              <a:rPr lang="en-US" altLang="en-US">
                <a:sym typeface="Cochin" charset="0"/>
              </a:rPr>
              <a:t>Third level</a:t>
            </a:r>
          </a:p>
          <a:p>
            <a:pPr lvl="3"/>
            <a:r>
              <a:rPr lang="en-US" altLang="en-US">
                <a:sym typeface="Cochin" charset="0"/>
              </a:rPr>
              <a:t>Fourth level</a:t>
            </a:r>
          </a:p>
          <a:p>
            <a:pPr lvl="4"/>
            <a:r>
              <a:rPr lang="en-US" altLang="en-US">
                <a:sym typeface="Cochin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93661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031" kern="1200">
          <a:solidFill>
            <a:schemeClr val="tx1"/>
          </a:solidFill>
          <a:latin typeface="+mj-lt"/>
          <a:ea typeface="+mj-ea"/>
          <a:cs typeface="+mj-cs"/>
          <a:sym typeface="Cochin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031">
          <a:solidFill>
            <a:schemeClr val="tx1"/>
          </a:solidFill>
          <a:latin typeface="Cochin" charset="0"/>
          <a:ea typeface="ヒラギノ明朝 ProN W3" charset="0"/>
          <a:cs typeface="ヒラギノ明朝 ProN W3" charset="0"/>
          <a:sym typeface="Cochi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031">
          <a:solidFill>
            <a:schemeClr val="tx1"/>
          </a:solidFill>
          <a:latin typeface="Cochin" charset="0"/>
          <a:ea typeface="ヒラギノ明朝 ProN W3" charset="0"/>
          <a:cs typeface="ヒラギノ明朝 ProN W3" charset="0"/>
          <a:sym typeface="Cochi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031">
          <a:solidFill>
            <a:schemeClr val="tx1"/>
          </a:solidFill>
          <a:latin typeface="Cochin" charset="0"/>
          <a:ea typeface="ヒラギノ明朝 ProN W3" charset="0"/>
          <a:cs typeface="ヒラギノ明朝 ProN W3" charset="0"/>
          <a:sym typeface="Cochi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031">
          <a:solidFill>
            <a:schemeClr val="tx1"/>
          </a:solidFill>
          <a:latin typeface="Cochin" charset="0"/>
          <a:ea typeface="ヒラギノ明朝 ProN W3" charset="0"/>
          <a:cs typeface="ヒラギノ明朝 ProN W3" charset="0"/>
          <a:sym typeface="Cochin" charset="0"/>
        </a:defRPr>
      </a:lvl5pPr>
      <a:lvl6pPr marL="321457" algn="ctr" rtl="0" fontAlgn="base">
        <a:spcBef>
          <a:spcPct val="0"/>
        </a:spcBef>
        <a:spcAft>
          <a:spcPct val="0"/>
        </a:spcAft>
        <a:defRPr sz="7031">
          <a:solidFill>
            <a:schemeClr val="tx1"/>
          </a:solidFill>
          <a:latin typeface="Cochin" charset="0"/>
          <a:ea typeface="ヒラギノ明朝 ProN W3" charset="0"/>
          <a:cs typeface="ヒラギノ明朝 ProN W3" charset="0"/>
          <a:sym typeface="Cochin" charset="0"/>
        </a:defRPr>
      </a:lvl6pPr>
      <a:lvl7pPr marL="642915" algn="ctr" rtl="0" fontAlgn="base">
        <a:spcBef>
          <a:spcPct val="0"/>
        </a:spcBef>
        <a:spcAft>
          <a:spcPct val="0"/>
        </a:spcAft>
        <a:defRPr sz="7031">
          <a:solidFill>
            <a:schemeClr val="tx1"/>
          </a:solidFill>
          <a:latin typeface="Cochin" charset="0"/>
          <a:ea typeface="ヒラギノ明朝 ProN W3" charset="0"/>
          <a:cs typeface="ヒラギノ明朝 ProN W3" charset="0"/>
          <a:sym typeface="Cochin" charset="0"/>
        </a:defRPr>
      </a:lvl7pPr>
      <a:lvl8pPr marL="964372" algn="ctr" rtl="0" fontAlgn="base">
        <a:spcBef>
          <a:spcPct val="0"/>
        </a:spcBef>
        <a:spcAft>
          <a:spcPct val="0"/>
        </a:spcAft>
        <a:defRPr sz="7031">
          <a:solidFill>
            <a:schemeClr val="tx1"/>
          </a:solidFill>
          <a:latin typeface="Cochin" charset="0"/>
          <a:ea typeface="ヒラギノ明朝 ProN W3" charset="0"/>
          <a:cs typeface="ヒラギノ明朝 ProN W3" charset="0"/>
          <a:sym typeface="Cochin" charset="0"/>
        </a:defRPr>
      </a:lvl8pPr>
      <a:lvl9pPr marL="1285829" algn="ctr" rtl="0" fontAlgn="base">
        <a:spcBef>
          <a:spcPct val="0"/>
        </a:spcBef>
        <a:spcAft>
          <a:spcPct val="0"/>
        </a:spcAft>
        <a:defRPr sz="7031">
          <a:solidFill>
            <a:schemeClr val="tx1"/>
          </a:solidFill>
          <a:latin typeface="Cochin" charset="0"/>
          <a:ea typeface="ヒラギノ明朝 ProN W3" charset="0"/>
          <a:cs typeface="ヒラギノ明朝 ProN W3" charset="0"/>
          <a:sym typeface="Cochin" charset="0"/>
        </a:defRPr>
      </a:lvl9pPr>
    </p:titleStyle>
    <p:bodyStyle>
      <a:lvl1pPr algn="l" rtl="0" eaLnBrk="0" fontAlgn="base" hangingPunct="0">
        <a:spcBef>
          <a:spcPts val="2812"/>
        </a:spcBef>
        <a:spcAft>
          <a:spcPct val="0"/>
        </a:spcAft>
        <a:defRPr sz="2812" kern="12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1pPr>
      <a:lvl2pPr marL="321457" algn="l" rtl="0" eaLnBrk="0" fontAlgn="base" hangingPunct="0">
        <a:spcBef>
          <a:spcPts val="2812"/>
        </a:spcBef>
        <a:spcAft>
          <a:spcPct val="0"/>
        </a:spcAft>
        <a:defRPr sz="2812" kern="12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2pPr>
      <a:lvl3pPr marL="642915" algn="l" rtl="0" eaLnBrk="0" fontAlgn="base" hangingPunct="0">
        <a:spcBef>
          <a:spcPts val="2812"/>
        </a:spcBef>
        <a:spcAft>
          <a:spcPct val="0"/>
        </a:spcAft>
        <a:defRPr sz="2812" kern="12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3pPr>
      <a:lvl4pPr marL="964372" algn="l" rtl="0" eaLnBrk="0" fontAlgn="base" hangingPunct="0">
        <a:spcBef>
          <a:spcPts val="2812"/>
        </a:spcBef>
        <a:spcAft>
          <a:spcPct val="0"/>
        </a:spcAft>
        <a:defRPr sz="2812" kern="12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4pPr>
      <a:lvl5pPr marL="1285829" algn="l" rtl="0" eaLnBrk="0" fontAlgn="base" hangingPunct="0">
        <a:spcBef>
          <a:spcPts val="2812"/>
        </a:spcBef>
        <a:spcAft>
          <a:spcPct val="0"/>
        </a:spcAft>
        <a:defRPr sz="2812" kern="12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5pPr>
      <a:lvl6pPr marL="1768015" indent="-160729" algn="l" defTabSz="642915" rtl="0" eaLnBrk="1" latinLnBrk="0" hangingPunct="1">
        <a:lnSpc>
          <a:spcPct val="90000"/>
        </a:lnSpc>
        <a:spcBef>
          <a:spcPts val="352"/>
        </a:spcBef>
        <a:buFont typeface="Arial" panose="020B0604020202020204" pitchFamily="34" charset="0"/>
        <a:buChar char="•"/>
        <a:defRPr sz="1266" kern="1200">
          <a:solidFill>
            <a:schemeClr val="tx1"/>
          </a:solidFill>
          <a:latin typeface="+mn-lt"/>
          <a:ea typeface="+mn-ea"/>
          <a:cs typeface="+mn-cs"/>
        </a:defRPr>
      </a:lvl6pPr>
      <a:lvl7pPr marL="2089473" indent="-160729" algn="l" defTabSz="642915" rtl="0" eaLnBrk="1" latinLnBrk="0" hangingPunct="1">
        <a:lnSpc>
          <a:spcPct val="90000"/>
        </a:lnSpc>
        <a:spcBef>
          <a:spcPts val="352"/>
        </a:spcBef>
        <a:buFont typeface="Arial" panose="020B0604020202020204" pitchFamily="34" charset="0"/>
        <a:buChar char="•"/>
        <a:defRPr sz="1266" kern="1200">
          <a:solidFill>
            <a:schemeClr val="tx1"/>
          </a:solidFill>
          <a:latin typeface="+mn-lt"/>
          <a:ea typeface="+mn-ea"/>
          <a:cs typeface="+mn-cs"/>
        </a:defRPr>
      </a:lvl7pPr>
      <a:lvl8pPr marL="2410930" indent="-160729" algn="l" defTabSz="642915" rtl="0" eaLnBrk="1" latinLnBrk="0" hangingPunct="1">
        <a:lnSpc>
          <a:spcPct val="90000"/>
        </a:lnSpc>
        <a:spcBef>
          <a:spcPts val="352"/>
        </a:spcBef>
        <a:buFont typeface="Arial" panose="020B0604020202020204" pitchFamily="34" charset="0"/>
        <a:buChar char="•"/>
        <a:defRPr sz="1266" kern="1200">
          <a:solidFill>
            <a:schemeClr val="tx1"/>
          </a:solidFill>
          <a:latin typeface="+mn-lt"/>
          <a:ea typeface="+mn-ea"/>
          <a:cs typeface="+mn-cs"/>
        </a:defRPr>
      </a:lvl8pPr>
      <a:lvl9pPr marL="2732387" indent="-160729" algn="l" defTabSz="642915" rtl="0" eaLnBrk="1" latinLnBrk="0" hangingPunct="1">
        <a:lnSpc>
          <a:spcPct val="90000"/>
        </a:lnSpc>
        <a:spcBef>
          <a:spcPts val="352"/>
        </a:spcBef>
        <a:buFont typeface="Arial" panose="020B0604020202020204" pitchFamily="34" charset="0"/>
        <a:buChar char="•"/>
        <a:defRPr sz="12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42915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642915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642915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642915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642915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642915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642915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642915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642915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0394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xStyles>
    <p:titleStyle>
      <a:lvl1pPr marL="27905" algn="ctr" rtl="0" eaLnBrk="0" fontAlgn="base" hangingPunct="0">
        <a:spcBef>
          <a:spcPct val="0"/>
        </a:spcBef>
        <a:spcAft>
          <a:spcPct val="0"/>
        </a:spcAft>
        <a:defRPr sz="7031" kern="1200">
          <a:solidFill>
            <a:schemeClr val="tx1"/>
          </a:solidFill>
          <a:latin typeface="+mj-lt"/>
          <a:ea typeface="+mj-ea"/>
          <a:cs typeface="+mj-cs"/>
          <a:sym typeface="Cochin" charset="0"/>
        </a:defRPr>
      </a:lvl1pPr>
      <a:lvl2pPr marL="27905" algn="ctr" rtl="0" eaLnBrk="0" fontAlgn="base" hangingPunct="0">
        <a:spcBef>
          <a:spcPct val="0"/>
        </a:spcBef>
        <a:spcAft>
          <a:spcPct val="0"/>
        </a:spcAft>
        <a:defRPr sz="7031">
          <a:solidFill>
            <a:schemeClr val="tx1"/>
          </a:solidFill>
          <a:latin typeface="Cochin" charset="0"/>
          <a:ea typeface="ヒラギノ明朝 ProN W3" charset="0"/>
          <a:cs typeface="ヒラギノ明朝 ProN W3" charset="0"/>
          <a:sym typeface="Cochin" charset="0"/>
        </a:defRPr>
      </a:lvl2pPr>
      <a:lvl3pPr marL="27905" algn="ctr" rtl="0" eaLnBrk="0" fontAlgn="base" hangingPunct="0">
        <a:spcBef>
          <a:spcPct val="0"/>
        </a:spcBef>
        <a:spcAft>
          <a:spcPct val="0"/>
        </a:spcAft>
        <a:defRPr sz="7031">
          <a:solidFill>
            <a:schemeClr val="tx1"/>
          </a:solidFill>
          <a:latin typeface="Cochin" charset="0"/>
          <a:ea typeface="ヒラギノ明朝 ProN W3" charset="0"/>
          <a:cs typeface="ヒラギノ明朝 ProN W3" charset="0"/>
          <a:sym typeface="Cochin" charset="0"/>
        </a:defRPr>
      </a:lvl3pPr>
      <a:lvl4pPr marL="27905" algn="ctr" rtl="0" eaLnBrk="0" fontAlgn="base" hangingPunct="0">
        <a:spcBef>
          <a:spcPct val="0"/>
        </a:spcBef>
        <a:spcAft>
          <a:spcPct val="0"/>
        </a:spcAft>
        <a:defRPr sz="7031">
          <a:solidFill>
            <a:schemeClr val="tx1"/>
          </a:solidFill>
          <a:latin typeface="Cochin" charset="0"/>
          <a:ea typeface="ヒラギノ明朝 ProN W3" charset="0"/>
          <a:cs typeface="ヒラギノ明朝 ProN W3" charset="0"/>
          <a:sym typeface="Cochin" charset="0"/>
        </a:defRPr>
      </a:lvl4pPr>
      <a:lvl5pPr marL="27905" algn="ctr" rtl="0" eaLnBrk="0" fontAlgn="base" hangingPunct="0">
        <a:spcBef>
          <a:spcPct val="0"/>
        </a:spcBef>
        <a:spcAft>
          <a:spcPct val="0"/>
        </a:spcAft>
        <a:defRPr sz="7031">
          <a:solidFill>
            <a:schemeClr val="tx1"/>
          </a:solidFill>
          <a:latin typeface="Cochin" charset="0"/>
          <a:ea typeface="ヒラギノ明朝 ProN W3" charset="0"/>
          <a:cs typeface="ヒラギノ明朝 ProN W3" charset="0"/>
          <a:sym typeface="Cochin" charset="0"/>
        </a:defRPr>
      </a:lvl5pPr>
      <a:lvl6pPr marL="349362" algn="ctr" rtl="0" fontAlgn="base">
        <a:spcBef>
          <a:spcPct val="0"/>
        </a:spcBef>
        <a:spcAft>
          <a:spcPct val="0"/>
        </a:spcAft>
        <a:defRPr sz="7031">
          <a:solidFill>
            <a:schemeClr val="tx1"/>
          </a:solidFill>
          <a:latin typeface="Cochin" charset="0"/>
          <a:ea typeface="ヒラギノ明朝 ProN W3" charset="0"/>
          <a:cs typeface="ヒラギノ明朝 ProN W3" charset="0"/>
          <a:sym typeface="Cochin" charset="0"/>
        </a:defRPr>
      </a:lvl6pPr>
      <a:lvl7pPr marL="670819" algn="ctr" rtl="0" fontAlgn="base">
        <a:spcBef>
          <a:spcPct val="0"/>
        </a:spcBef>
        <a:spcAft>
          <a:spcPct val="0"/>
        </a:spcAft>
        <a:defRPr sz="7031">
          <a:solidFill>
            <a:schemeClr val="tx1"/>
          </a:solidFill>
          <a:latin typeface="Cochin" charset="0"/>
          <a:ea typeface="ヒラギノ明朝 ProN W3" charset="0"/>
          <a:cs typeface="ヒラギノ明朝 ProN W3" charset="0"/>
          <a:sym typeface="Cochin" charset="0"/>
        </a:defRPr>
      </a:lvl7pPr>
      <a:lvl8pPr marL="992277" algn="ctr" rtl="0" fontAlgn="base">
        <a:spcBef>
          <a:spcPct val="0"/>
        </a:spcBef>
        <a:spcAft>
          <a:spcPct val="0"/>
        </a:spcAft>
        <a:defRPr sz="7031">
          <a:solidFill>
            <a:schemeClr val="tx1"/>
          </a:solidFill>
          <a:latin typeface="Cochin" charset="0"/>
          <a:ea typeface="ヒラギノ明朝 ProN W3" charset="0"/>
          <a:cs typeface="ヒラギノ明朝 ProN W3" charset="0"/>
          <a:sym typeface="Cochin" charset="0"/>
        </a:defRPr>
      </a:lvl8pPr>
      <a:lvl9pPr marL="1313734" algn="ctr" rtl="0" fontAlgn="base">
        <a:spcBef>
          <a:spcPct val="0"/>
        </a:spcBef>
        <a:spcAft>
          <a:spcPct val="0"/>
        </a:spcAft>
        <a:defRPr sz="7031">
          <a:solidFill>
            <a:schemeClr val="tx1"/>
          </a:solidFill>
          <a:latin typeface="Cochin" charset="0"/>
          <a:ea typeface="ヒラギノ明朝 ProN W3" charset="0"/>
          <a:cs typeface="ヒラギノ明朝 ProN W3" charset="0"/>
          <a:sym typeface="Cochin" charset="0"/>
        </a:defRPr>
      </a:lvl9pPr>
    </p:titleStyle>
    <p:bodyStyle>
      <a:lvl1pPr marL="27905" algn="l" rtl="0" eaLnBrk="0" fontAlgn="base" hangingPunct="0">
        <a:spcBef>
          <a:spcPts val="2812"/>
        </a:spcBef>
        <a:spcAft>
          <a:spcPct val="0"/>
        </a:spcAft>
        <a:defRPr sz="2812" kern="12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1pPr>
      <a:lvl2pPr marL="349362" algn="l" rtl="0" eaLnBrk="0" fontAlgn="base" hangingPunct="0">
        <a:spcBef>
          <a:spcPts val="2812"/>
        </a:spcBef>
        <a:spcAft>
          <a:spcPct val="0"/>
        </a:spcAft>
        <a:defRPr sz="2812" kern="12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2pPr>
      <a:lvl3pPr marL="670819" algn="l" rtl="0" eaLnBrk="0" fontAlgn="base" hangingPunct="0">
        <a:spcBef>
          <a:spcPts val="2812"/>
        </a:spcBef>
        <a:spcAft>
          <a:spcPct val="0"/>
        </a:spcAft>
        <a:defRPr sz="2812" kern="12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3pPr>
      <a:lvl4pPr marL="992277" algn="l" rtl="0" eaLnBrk="0" fontAlgn="base" hangingPunct="0">
        <a:spcBef>
          <a:spcPts val="2812"/>
        </a:spcBef>
        <a:spcAft>
          <a:spcPct val="0"/>
        </a:spcAft>
        <a:defRPr sz="2812" kern="12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4pPr>
      <a:lvl5pPr marL="1313734" algn="l" rtl="0" eaLnBrk="0" fontAlgn="base" hangingPunct="0">
        <a:spcBef>
          <a:spcPts val="2812"/>
        </a:spcBef>
        <a:spcAft>
          <a:spcPct val="0"/>
        </a:spcAft>
        <a:defRPr sz="2812" kern="12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5pPr>
      <a:lvl6pPr marL="1768015" indent="-160729" algn="l" defTabSz="642915" rtl="0" eaLnBrk="1" latinLnBrk="0" hangingPunct="1">
        <a:lnSpc>
          <a:spcPct val="90000"/>
        </a:lnSpc>
        <a:spcBef>
          <a:spcPts val="352"/>
        </a:spcBef>
        <a:buFont typeface="Arial" panose="020B0604020202020204" pitchFamily="34" charset="0"/>
        <a:buChar char="•"/>
        <a:defRPr sz="1266" kern="1200">
          <a:solidFill>
            <a:schemeClr val="tx1"/>
          </a:solidFill>
          <a:latin typeface="+mn-lt"/>
          <a:ea typeface="+mn-ea"/>
          <a:cs typeface="+mn-cs"/>
        </a:defRPr>
      </a:lvl6pPr>
      <a:lvl7pPr marL="2089473" indent="-160729" algn="l" defTabSz="642915" rtl="0" eaLnBrk="1" latinLnBrk="0" hangingPunct="1">
        <a:lnSpc>
          <a:spcPct val="90000"/>
        </a:lnSpc>
        <a:spcBef>
          <a:spcPts val="352"/>
        </a:spcBef>
        <a:buFont typeface="Arial" panose="020B0604020202020204" pitchFamily="34" charset="0"/>
        <a:buChar char="•"/>
        <a:defRPr sz="1266" kern="1200">
          <a:solidFill>
            <a:schemeClr val="tx1"/>
          </a:solidFill>
          <a:latin typeface="+mn-lt"/>
          <a:ea typeface="+mn-ea"/>
          <a:cs typeface="+mn-cs"/>
        </a:defRPr>
      </a:lvl7pPr>
      <a:lvl8pPr marL="2410930" indent="-160729" algn="l" defTabSz="642915" rtl="0" eaLnBrk="1" latinLnBrk="0" hangingPunct="1">
        <a:lnSpc>
          <a:spcPct val="90000"/>
        </a:lnSpc>
        <a:spcBef>
          <a:spcPts val="352"/>
        </a:spcBef>
        <a:buFont typeface="Arial" panose="020B0604020202020204" pitchFamily="34" charset="0"/>
        <a:buChar char="•"/>
        <a:defRPr sz="1266" kern="1200">
          <a:solidFill>
            <a:schemeClr val="tx1"/>
          </a:solidFill>
          <a:latin typeface="+mn-lt"/>
          <a:ea typeface="+mn-ea"/>
          <a:cs typeface="+mn-cs"/>
        </a:defRPr>
      </a:lvl8pPr>
      <a:lvl9pPr marL="2732387" indent="-160729" algn="l" defTabSz="642915" rtl="0" eaLnBrk="1" latinLnBrk="0" hangingPunct="1">
        <a:lnSpc>
          <a:spcPct val="90000"/>
        </a:lnSpc>
        <a:spcBef>
          <a:spcPts val="352"/>
        </a:spcBef>
        <a:buFont typeface="Arial" panose="020B0604020202020204" pitchFamily="34" charset="0"/>
        <a:buChar char="•"/>
        <a:defRPr sz="12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42915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642915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642915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642915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642915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642915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642915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642915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642915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>
            <a:extLst>
              <a:ext uri="{FF2B5EF4-FFF2-40B4-BE49-F238E27FC236}">
                <a16:creationId xmlns:a16="http://schemas.microsoft.com/office/drawing/2014/main" id="{4EFE9E23-F552-E2F0-825D-28CF68B23C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53749" y="143991"/>
            <a:ext cx="8036719" cy="1249040"/>
          </a:xfrm>
        </p:spPr>
        <p:txBody>
          <a:bodyPr/>
          <a:lstStyle/>
          <a:p>
            <a:pPr eaLnBrk="1" hangingPunct="1">
              <a:defRPr/>
            </a:pPr>
            <a:r>
              <a:rPr lang="en-US" sz="4219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Married:</a:t>
            </a:r>
            <a:br>
              <a:rPr lang="en-US" sz="4219" b="1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4219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Growing &amp; Serving Together</a:t>
            </a:r>
          </a:p>
        </p:txBody>
      </p:sp>
      <p:sp>
        <p:nvSpPr>
          <p:cNvPr id="8197" name="Rectangle 5">
            <a:extLst>
              <a:ext uri="{FF2B5EF4-FFF2-40B4-BE49-F238E27FC236}">
                <a16:creationId xmlns:a16="http://schemas.microsoft.com/office/drawing/2014/main" id="{28A8032D-9C66-C206-4DF8-37E9477F02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77641" y="5903640"/>
            <a:ext cx="8036719" cy="579314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defRPr/>
            </a:pPr>
            <a:r>
              <a:rPr lang="en-US" sz="3797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 Study of Marriage, Spring 2023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4411989-524B-059B-32D7-B8190EF524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759311"/>
            <a:ext cx="2920495" cy="375923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7B1ABDA-7E15-BE07-9F6D-B27EDDE2F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914" y="1757363"/>
            <a:ext cx="3120390" cy="376118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742428F-60C7-1E88-F46D-DD42F07698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0267" y="1757363"/>
            <a:ext cx="2977733" cy="3761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63756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1972E1-CEC9-32B9-AF0A-6ACEFEEAC15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062" dirty="0"/>
              <a:t>Singleness in God’s Family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2A00D5-8E14-5DEA-6668-FEEBAC6072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84797" y="3602013"/>
            <a:ext cx="7608094" cy="1655340"/>
          </a:xfrm>
        </p:spPr>
        <p:txBody>
          <a:bodyPr/>
          <a:lstStyle/>
          <a:p>
            <a:r>
              <a:rPr lang="en-US" sz="3094" dirty="0"/>
              <a:t>The Right Way To View Singleness and How We Might Serve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F1ABE2A-9922-F787-448A-2070AD6A3D24}"/>
              </a:ext>
            </a:extLst>
          </p:cNvPr>
          <p:cNvGraphicFramePr>
            <a:graphicFrameLocks noGrp="1"/>
          </p:cNvGraphicFramePr>
          <p:nvPr/>
        </p:nvGraphicFramePr>
        <p:xfrm>
          <a:off x="1524000" y="0"/>
          <a:ext cx="1651992" cy="1696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51992">
                  <a:extLst>
                    <a:ext uri="{9D8B030D-6E8A-4147-A177-3AD203B41FA5}">
                      <a16:colId xmlns:a16="http://schemas.microsoft.com/office/drawing/2014/main" val="3925411829"/>
                    </a:ext>
                  </a:extLst>
                </a:gridCol>
              </a:tblGrid>
              <a:tr h="16966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Singleness in God's Family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7" marR="6697" marT="6697" marB="0" anchor="b"/>
                </a:tc>
                <a:extLst>
                  <a:ext uri="{0D108BD9-81ED-4DB2-BD59-A6C34878D82A}">
                    <a16:rowId xmlns:a16="http://schemas.microsoft.com/office/drawing/2014/main" val="756830818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D8B9584-7811-2F34-17C1-A7A12607E5A0}"/>
              </a:ext>
            </a:extLst>
          </p:cNvPr>
          <p:cNvGraphicFramePr>
            <a:graphicFrameLocks noGrp="1"/>
          </p:cNvGraphicFramePr>
          <p:nvPr/>
        </p:nvGraphicFramePr>
        <p:xfrm>
          <a:off x="1524000" y="0"/>
          <a:ext cx="1651992" cy="1696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51992">
                  <a:extLst>
                    <a:ext uri="{9D8B030D-6E8A-4147-A177-3AD203B41FA5}">
                      <a16:colId xmlns:a16="http://schemas.microsoft.com/office/drawing/2014/main" val="376341288"/>
                    </a:ext>
                  </a:extLst>
                </a:gridCol>
              </a:tblGrid>
              <a:tr h="16966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Singleness in God's Family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7" marR="6697" marT="6697" marB="0" anchor="b"/>
                </a:tc>
                <a:extLst>
                  <a:ext uri="{0D108BD9-81ED-4DB2-BD59-A6C34878D82A}">
                    <a16:rowId xmlns:a16="http://schemas.microsoft.com/office/drawing/2014/main" val="2398370473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00B5C50-68E5-4D87-F880-C6B42E3CC58F}"/>
              </a:ext>
            </a:extLst>
          </p:cNvPr>
          <p:cNvGraphicFramePr>
            <a:graphicFrameLocks noGrp="1"/>
          </p:cNvGraphicFramePr>
          <p:nvPr/>
        </p:nvGraphicFramePr>
        <p:xfrm>
          <a:off x="1524000" y="0"/>
          <a:ext cx="1651992" cy="1696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51992">
                  <a:extLst>
                    <a:ext uri="{9D8B030D-6E8A-4147-A177-3AD203B41FA5}">
                      <a16:colId xmlns:a16="http://schemas.microsoft.com/office/drawing/2014/main" val="855596174"/>
                    </a:ext>
                  </a:extLst>
                </a:gridCol>
              </a:tblGrid>
              <a:tr h="16966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Singleness in God's Family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7" marR="6697" marT="6697" marB="0" anchor="b"/>
                </a:tc>
                <a:extLst>
                  <a:ext uri="{0D108BD9-81ED-4DB2-BD59-A6C34878D82A}">
                    <a16:rowId xmlns:a16="http://schemas.microsoft.com/office/drawing/2014/main" val="3585144647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87A3773-9D9F-2440-9233-C7277A5A8207}"/>
              </a:ext>
            </a:extLst>
          </p:cNvPr>
          <p:cNvGraphicFramePr>
            <a:graphicFrameLocks noGrp="1"/>
          </p:cNvGraphicFramePr>
          <p:nvPr/>
        </p:nvGraphicFramePr>
        <p:xfrm>
          <a:off x="1524000" y="0"/>
          <a:ext cx="3045023" cy="1696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45023">
                  <a:extLst>
                    <a:ext uri="{9D8B030D-6E8A-4147-A177-3AD203B41FA5}">
                      <a16:colId xmlns:a16="http://schemas.microsoft.com/office/drawing/2014/main" val="1063904444"/>
                    </a:ext>
                  </a:extLst>
                </a:gridCol>
              </a:tblGrid>
              <a:tr h="16966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The right way to view singleness &amp; how to serve if single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7" marR="6697" marT="6697" marB="0" anchor="b"/>
                </a:tc>
                <a:extLst>
                  <a:ext uri="{0D108BD9-81ED-4DB2-BD59-A6C34878D82A}">
                    <a16:rowId xmlns:a16="http://schemas.microsoft.com/office/drawing/2014/main" val="13844912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446428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C9907-7A18-7A17-6C7C-F55A879E1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219" dirty="0"/>
              <a:t>God’s Valuation of Marriage and Singleness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D24E3F-82F6-A430-B3F6-A250F3C827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428" y="1826122"/>
            <a:ext cx="7887146" cy="3746004"/>
          </a:xfrm>
        </p:spPr>
        <p:txBody>
          <a:bodyPr/>
          <a:lstStyle/>
          <a:p>
            <a:pPr marL="429726" indent="-401822">
              <a:buFont typeface="Arial" panose="020B0604020202020204" pitchFamily="34" charset="0"/>
              <a:buChar char="•"/>
            </a:pPr>
            <a:r>
              <a:rPr lang="en-US" dirty="0"/>
              <a:t>Is one state necessarily better than the other?</a:t>
            </a:r>
          </a:p>
          <a:p>
            <a:pPr marL="429726" indent="-401822">
              <a:buFont typeface="Arial" panose="020B0604020202020204" pitchFamily="34" charset="0"/>
              <a:buChar char="•"/>
            </a:pPr>
            <a:r>
              <a:rPr lang="en-US" dirty="0"/>
              <a:t>“To the present hour we hunger and thirst, we are poorly dressed and buffeted and homeless, and we labor, working with our own hands. When reviled, we bless; when persecuted, we endure; when slandered, we entreat. We have become, and are still, like the </a:t>
            </a:r>
            <a:r>
              <a:rPr lang="en-US" u="sng" dirty="0"/>
              <a:t>scum of the world</a:t>
            </a:r>
            <a:r>
              <a:rPr lang="en-US" dirty="0"/>
              <a:t>, the </a:t>
            </a:r>
            <a:r>
              <a:rPr lang="en-US" u="sng" dirty="0"/>
              <a:t>refuse of all things</a:t>
            </a:r>
            <a:r>
              <a:rPr lang="en-US" dirty="0"/>
              <a:t>.” I Cor 4:11-13</a:t>
            </a:r>
          </a:p>
          <a:p>
            <a:pPr marL="429726" indent="-401822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1936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C9907-7A18-7A17-6C7C-F55A879E1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219" dirty="0"/>
              <a:t>Singleness In This Present Distress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D24E3F-82F6-A430-B3F6-A250F3C827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428" y="1826122"/>
            <a:ext cx="7887146" cy="3746004"/>
          </a:xfrm>
        </p:spPr>
        <p:txBody>
          <a:bodyPr/>
          <a:lstStyle/>
          <a:p>
            <a:endParaRPr lang="en-US" dirty="0"/>
          </a:p>
          <a:p>
            <a:pPr marL="429726" indent="-401822">
              <a:buFont typeface="Arial" panose="020B0604020202020204" pitchFamily="34" charset="0"/>
              <a:buChar char="•"/>
            </a:pPr>
            <a:r>
              <a:rPr lang="en-US" dirty="0"/>
              <a:t>“I think that in view of the present distress it is good for a person to remain as he is.” I Cor 7:26</a:t>
            </a:r>
          </a:p>
          <a:p>
            <a:pPr marL="429726" indent="-401822">
              <a:buFont typeface="Arial" panose="020B0604020202020204" pitchFamily="34" charset="0"/>
              <a:buChar char="•"/>
            </a:pPr>
            <a:r>
              <a:rPr lang="en-US" dirty="0"/>
              <a:t>The Apostle does not command that marriages be broken or abandon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0204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C9907-7A18-7A17-6C7C-F55A879E1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219" dirty="0"/>
              <a:t>Singleness – Avoiding Worldly Trouble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D24E3F-82F6-A430-B3F6-A250F3C827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428" y="1826122"/>
            <a:ext cx="7887146" cy="3746004"/>
          </a:xfrm>
        </p:spPr>
        <p:txBody>
          <a:bodyPr/>
          <a:lstStyle/>
          <a:p>
            <a:r>
              <a:rPr lang="en-US" dirty="0"/>
              <a:t>“But if you do marry, you have not sinned, and if a betrothed woman marries, she has not sinned. Yet those who marry will have </a:t>
            </a:r>
            <a:r>
              <a:rPr lang="en-US" u="sng" dirty="0"/>
              <a:t>worldly troubles</a:t>
            </a:r>
            <a:r>
              <a:rPr lang="en-US" dirty="0"/>
              <a:t>, and I would spare you that.” I Cor 7:28</a:t>
            </a:r>
          </a:p>
          <a:p>
            <a:r>
              <a:rPr lang="en-US" dirty="0"/>
              <a:t>This can force the terrible choice between Christ and family</a:t>
            </a:r>
          </a:p>
          <a:p>
            <a:r>
              <a:rPr lang="en-US" dirty="0"/>
              <a:t>Family life takes time and attention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3670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C9907-7A18-7A17-6C7C-F55A879E1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219" dirty="0"/>
              <a:t>The Value/Benefit of Singleness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D24E3F-82F6-A430-B3F6-A250F3C827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428" y="1826122"/>
            <a:ext cx="7887146" cy="3746004"/>
          </a:xfrm>
        </p:spPr>
        <p:txBody>
          <a:bodyPr/>
          <a:lstStyle/>
          <a:p>
            <a:pPr marL="429726" indent="-401822">
              <a:buFont typeface="Arial" panose="020B0604020202020204" pitchFamily="34" charset="0"/>
              <a:buChar char="•"/>
            </a:pPr>
            <a:r>
              <a:rPr lang="en-US" dirty="0"/>
              <a:t>Single life can free you to be more involved in the Lord’s work</a:t>
            </a:r>
          </a:p>
          <a:p>
            <a:pPr marL="429726" indent="-401822">
              <a:buFont typeface="Arial" panose="020B0604020202020204" pitchFamily="34" charset="0"/>
              <a:buChar char="•"/>
            </a:pPr>
            <a:r>
              <a:rPr lang="en-US" dirty="0"/>
              <a:t>It gives you a greater opportunity to focus on God and deepen your own faith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9713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C9907-7A18-7A17-6C7C-F55A879E1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219" dirty="0"/>
              <a:t>The Value/Benefit of Singleness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D24E3F-82F6-A430-B3F6-A250F3C827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428" y="1826122"/>
            <a:ext cx="7887146" cy="3746004"/>
          </a:xfrm>
        </p:spPr>
        <p:txBody>
          <a:bodyPr/>
          <a:lstStyle/>
          <a:p>
            <a:pPr marL="429726" indent="-401822">
              <a:buFont typeface="Arial" panose="020B0604020202020204" pitchFamily="34" charset="0"/>
              <a:buChar char="•"/>
            </a:pPr>
            <a:r>
              <a:rPr lang="en-US" dirty="0"/>
              <a:t>A single life can be used to develop other relationships in your life</a:t>
            </a:r>
          </a:p>
          <a:p>
            <a:pPr marL="429726" indent="-401822">
              <a:buFont typeface="Arial" panose="020B0604020202020204" pitchFamily="34" charset="0"/>
              <a:buChar char="•"/>
            </a:pPr>
            <a:r>
              <a:rPr lang="en-US" dirty="0"/>
              <a:t>A single life can teach you how to be content in Christ even when life is not how you want it to be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2173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C9907-7A18-7A17-6C7C-F55A879E1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219" dirty="0"/>
              <a:t>The Value/Benefit of Singleness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D24E3F-82F6-A430-B3F6-A250F3C827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428" y="1826122"/>
            <a:ext cx="7887146" cy="3746004"/>
          </a:xfrm>
        </p:spPr>
        <p:txBody>
          <a:bodyPr/>
          <a:lstStyle/>
          <a:p>
            <a:r>
              <a:rPr lang="en-US" sz="2250" dirty="0"/>
              <a:t>“I want you to be free from anxieties. The </a:t>
            </a:r>
            <a:r>
              <a:rPr lang="en-US" sz="2250" u="sng" dirty="0"/>
              <a:t>unmarried man </a:t>
            </a:r>
            <a:r>
              <a:rPr lang="en-US" sz="2250" dirty="0"/>
              <a:t>is anxious about the things of the Lord, </a:t>
            </a:r>
            <a:r>
              <a:rPr lang="en-US" sz="2250" u="sng" dirty="0"/>
              <a:t>how to please the Lord</a:t>
            </a:r>
            <a:r>
              <a:rPr lang="en-US" sz="2250" dirty="0"/>
              <a:t>. But the married man is anxious about worldly things, </a:t>
            </a:r>
            <a:r>
              <a:rPr lang="en-US" sz="2250" u="sng" dirty="0"/>
              <a:t>how to please his wife,</a:t>
            </a:r>
            <a:r>
              <a:rPr lang="en-US" sz="2250" dirty="0"/>
              <a:t> and his interests are divided. And the </a:t>
            </a:r>
            <a:r>
              <a:rPr lang="en-US" sz="2250" u="sng" dirty="0"/>
              <a:t>unmarried or betrothed woman</a:t>
            </a:r>
            <a:r>
              <a:rPr lang="en-US" sz="2250" dirty="0"/>
              <a:t> is anxious about the things of the Lord, </a:t>
            </a:r>
            <a:r>
              <a:rPr lang="en-US" sz="2250" u="sng" dirty="0"/>
              <a:t>how to be holy in body and spirit. </a:t>
            </a:r>
            <a:r>
              <a:rPr lang="en-US" sz="2250" dirty="0"/>
              <a:t>But the married woman is anxious about worldly things, </a:t>
            </a:r>
            <a:r>
              <a:rPr lang="en-US" sz="2250" u="sng" dirty="0"/>
              <a:t>how to please her husband</a:t>
            </a:r>
            <a:r>
              <a:rPr lang="en-US" sz="2250" dirty="0"/>
              <a:t>. I say this for your own benefit, not to lay any restraint upon you, but to promote good order and to secure your undivided devotion to the Lord.” I Cor 7:32-35</a:t>
            </a:r>
          </a:p>
        </p:txBody>
      </p:sp>
    </p:spTree>
    <p:extLst>
      <p:ext uri="{BB962C8B-B14F-4D97-AF65-F5344CB8AC3E}">
        <p14:creationId xmlns:p14="http://schemas.microsoft.com/office/powerpoint/2010/main" val="12226393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C9907-7A18-7A17-6C7C-F55A879E1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219" dirty="0"/>
              <a:t>Growing and Serving as a Single Person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D24E3F-82F6-A430-B3F6-A250F3C827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428" y="1826122"/>
            <a:ext cx="7887146" cy="3746004"/>
          </a:xfrm>
        </p:spPr>
        <p:txBody>
          <a:bodyPr/>
          <a:lstStyle/>
          <a:p>
            <a:r>
              <a:rPr lang="en-US" dirty="0"/>
              <a:t>Marriage is good and right in God’s sight</a:t>
            </a:r>
          </a:p>
          <a:p>
            <a:r>
              <a:rPr lang="en-US" dirty="0"/>
              <a:t>So is being single</a:t>
            </a:r>
          </a:p>
          <a:p>
            <a:r>
              <a:rPr lang="en-US" dirty="0"/>
              <a:t>Christianity holds up both states as honorable.</a:t>
            </a:r>
          </a:p>
          <a:p>
            <a:r>
              <a:rPr lang="en-US" dirty="0"/>
              <a:t>You are not in terrible marriage</a:t>
            </a:r>
          </a:p>
        </p:txBody>
      </p:sp>
    </p:spTree>
    <p:extLst>
      <p:ext uri="{BB962C8B-B14F-4D97-AF65-F5344CB8AC3E}">
        <p14:creationId xmlns:p14="http://schemas.microsoft.com/office/powerpoint/2010/main" val="39244219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4_Office Theme">
  <a:themeElements>
    <a:clrScheme name="">
      <a:dk1>
        <a:srgbClr val="515151"/>
      </a:dk1>
      <a:lt1>
        <a:srgbClr val="FFFFFF"/>
      </a:lt1>
      <a:dk2>
        <a:srgbClr val="000000"/>
      </a:dk2>
      <a:lt2>
        <a:srgbClr val="808080"/>
      </a:lt2>
      <a:accent1>
        <a:srgbClr val="000000"/>
      </a:accent1>
      <a:accent2>
        <a:srgbClr val="333399"/>
      </a:accent2>
      <a:accent3>
        <a:srgbClr val="FFFFFF"/>
      </a:accent3>
      <a:accent4>
        <a:srgbClr val="444444"/>
      </a:accent4>
      <a:accent5>
        <a:srgbClr val="A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4_Office Theme">
      <a:majorFont>
        <a:latin typeface="Cochin"/>
        <a:ea typeface="ヒラギノ明朝 ProN W3"/>
        <a:cs typeface="ヒラギノ明朝 ProN W3"/>
      </a:majorFont>
      <a:minorFont>
        <a:latin typeface="Cochin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25400" cap="flat" cmpd="sng" algn="ctr">
          <a:solidFill>
            <a:srgbClr val="3D3E3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515151"/>
            </a:solidFill>
            <a:effectLst/>
            <a:latin typeface="Cochin" charset="0"/>
            <a:ea typeface="ヒラギノ明朝 ProN W3" charset="0"/>
            <a:cs typeface="ヒラギノ明朝 ProN W3" charset="0"/>
            <a:sym typeface="Cochi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25400" cap="flat" cmpd="sng" algn="ctr">
          <a:solidFill>
            <a:srgbClr val="3D3E3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515151"/>
            </a:solidFill>
            <a:effectLst/>
            <a:latin typeface="Cochin" charset="0"/>
            <a:ea typeface="ヒラギノ明朝 ProN W3" charset="0"/>
            <a:cs typeface="ヒラギノ明朝 ProN W3" charset="0"/>
            <a:sym typeface="Cochin" charset="0"/>
          </a:defRPr>
        </a:defPPr>
      </a:lstStyle>
    </a:lnDef>
  </a:objectDefaults>
  <a:extraClrSchemeLst>
    <a:extraClrScheme>
      <a:clrScheme name="4_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">
      <a:dk1>
        <a:srgbClr val="515151"/>
      </a:dk1>
      <a:lt1>
        <a:srgbClr val="FFFFFF"/>
      </a:lt1>
      <a:dk2>
        <a:srgbClr val="000000"/>
      </a:dk2>
      <a:lt2>
        <a:srgbClr val="808080"/>
      </a:lt2>
      <a:accent1>
        <a:srgbClr val="000000"/>
      </a:accent1>
      <a:accent2>
        <a:srgbClr val="333399"/>
      </a:accent2>
      <a:accent3>
        <a:srgbClr val="FFFFFF"/>
      </a:accent3>
      <a:accent4>
        <a:srgbClr val="444444"/>
      </a:accent4>
      <a:accent5>
        <a:srgbClr val="A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1_Office Theme">
      <a:majorFont>
        <a:latin typeface="Cochin"/>
        <a:ea typeface="ヒラギノ明朝 ProN W3"/>
        <a:cs typeface="ヒラギノ明朝 ProN W3"/>
      </a:majorFont>
      <a:minorFont>
        <a:latin typeface="Cochin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25400" cap="flat" cmpd="sng" algn="ctr">
          <a:solidFill>
            <a:srgbClr val="3D3E3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515151"/>
            </a:solidFill>
            <a:effectLst/>
            <a:latin typeface="Cochin" charset="0"/>
            <a:ea typeface="ヒラギノ明朝 ProN W3" charset="0"/>
            <a:cs typeface="ヒラギノ明朝 ProN W3" charset="0"/>
            <a:sym typeface="Cochi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25400" cap="flat" cmpd="sng" algn="ctr">
          <a:solidFill>
            <a:srgbClr val="3D3E3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515151"/>
            </a:solidFill>
            <a:effectLst/>
            <a:latin typeface="Cochin" charset="0"/>
            <a:ea typeface="ヒラギノ明朝 ProN W3" charset="0"/>
            <a:cs typeface="ヒラギノ明朝 ProN W3" charset="0"/>
            <a:sym typeface="Cochin" charset="0"/>
          </a:defRPr>
        </a:defPPr>
      </a:lstStyle>
    </a:lnDef>
  </a:objectDefaults>
  <a:extraClrSchemeLst>
    <a:extraClrScheme>
      <a:clrScheme name="1_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487</Words>
  <Application>Microsoft Macintosh PowerPoint</Application>
  <PresentationFormat>Widescreen</PresentationFormat>
  <Paragraphs>36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Cochin</vt:lpstr>
      <vt:lpstr>4_Office Theme</vt:lpstr>
      <vt:lpstr>1_Office Theme</vt:lpstr>
      <vt:lpstr>Married: Growing &amp; Serving Together</vt:lpstr>
      <vt:lpstr>Singleness in God’s Family</vt:lpstr>
      <vt:lpstr>God’s Valuation of Marriage and Singleness</vt:lpstr>
      <vt:lpstr>Singleness In This Present Distress</vt:lpstr>
      <vt:lpstr>Singleness – Avoiding Worldly Trouble</vt:lpstr>
      <vt:lpstr>The Value/Benefit of Singleness</vt:lpstr>
      <vt:lpstr>The Value/Benefit of Singleness</vt:lpstr>
      <vt:lpstr>The Value/Benefit of Singleness</vt:lpstr>
      <vt:lpstr>Growing and Serving as a Single Person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Steven Huff</dc:creator>
  <cp:lastModifiedBy>Steven Huff</cp:lastModifiedBy>
  <cp:revision>2</cp:revision>
  <dcterms:created xsi:type="dcterms:W3CDTF">2023-05-09T23:17:15Z</dcterms:created>
  <dcterms:modified xsi:type="dcterms:W3CDTF">2023-05-09T23:24:31Z</dcterms:modified>
</cp:coreProperties>
</file>